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1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82" autoAdjust="0"/>
  </p:normalViewPr>
  <p:slideViewPr>
    <p:cSldViewPr snapToGrid="0">
      <p:cViewPr>
        <p:scale>
          <a:sx n="100" d="100"/>
          <a:sy n="100" d="100"/>
        </p:scale>
        <p:origin x="93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D59-365E-47FC-9D1A-1F9B7F1EF600}" type="datetimeFigureOut">
              <a:rPr lang="ko-KR" altLang="en-US" smtClean="0"/>
              <a:pPr/>
              <a:t>2025-02-12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60C5-B0B3-4566-AE49-E4A6D2C8B6D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4502" y="338220"/>
            <a:ext cx="10862997" cy="77809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lang="ko-KR" altLang="en-US" sz="3600" b="1" kern="1200" baseline="0">
                <a:solidFill>
                  <a:schemeClr val="tx1"/>
                </a:solidFill>
                <a:latin typeface="+mj-lt"/>
                <a:ea typeface="맑은 고딕" panose="020B0503020000020004" pitchFamily="50" charset="-127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9401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3F0661E-43E5-493A-3D71-139E03D8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102CA1-089A-0B81-B607-85ACEF61E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6EC6C6B-126B-A2D3-DB66-A145FBCD93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CC4D9-B3AC-4CC2-A28A-63D5C1F8C0AF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343B93-DE89-F9D1-21DA-7130947E21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07399C-DB29-1FB7-A6FB-DC9392CDD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CCDCF-4815-4B9B-AC12-D4F97D5B51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487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" name="직선 연결선 152"/>
          <p:cNvCxnSpPr>
            <a:cxnSpLocks/>
          </p:cNvCxnSpPr>
          <p:nvPr/>
        </p:nvCxnSpPr>
        <p:spPr>
          <a:xfrm>
            <a:off x="8293662" y="3571875"/>
            <a:ext cx="0" cy="1657350"/>
          </a:xfrm>
          <a:prstGeom prst="line">
            <a:avLst/>
          </a:prstGeom>
          <a:ln w="95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직선 연결선 153"/>
          <p:cNvCxnSpPr>
            <a:cxnSpLocks/>
          </p:cNvCxnSpPr>
          <p:nvPr/>
        </p:nvCxnSpPr>
        <p:spPr>
          <a:xfrm flipH="1">
            <a:off x="10491324" y="3571875"/>
            <a:ext cx="2" cy="1657350"/>
          </a:xfrm>
          <a:prstGeom prst="line">
            <a:avLst/>
          </a:prstGeom>
          <a:ln w="95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>
            <a:cxnSpLocks/>
          </p:cNvCxnSpPr>
          <p:nvPr/>
        </p:nvCxnSpPr>
        <p:spPr>
          <a:xfrm>
            <a:off x="1700675" y="3571875"/>
            <a:ext cx="1" cy="165735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직선 연결선 148"/>
          <p:cNvCxnSpPr>
            <a:cxnSpLocks/>
          </p:cNvCxnSpPr>
          <p:nvPr/>
        </p:nvCxnSpPr>
        <p:spPr>
          <a:xfrm>
            <a:off x="3898338" y="3571875"/>
            <a:ext cx="0" cy="165735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직선 연결선 150"/>
          <p:cNvCxnSpPr>
            <a:cxnSpLocks/>
          </p:cNvCxnSpPr>
          <p:nvPr/>
        </p:nvCxnSpPr>
        <p:spPr>
          <a:xfrm>
            <a:off x="6096000" y="3571875"/>
            <a:ext cx="0" cy="165735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"/>
          <p:cNvGrpSpPr/>
          <p:nvPr/>
        </p:nvGrpSpPr>
        <p:grpSpPr>
          <a:xfrm>
            <a:off x="4880169" y="600463"/>
            <a:ext cx="2431662" cy="2431662"/>
            <a:chOff x="4692650" y="727269"/>
            <a:chExt cx="2806700" cy="2806700"/>
          </a:xfrm>
        </p:grpSpPr>
        <p:sp>
          <p:nvSpPr>
            <p:cNvPr id="2" name="막힌 원호 1"/>
            <p:cNvSpPr/>
            <p:nvPr/>
          </p:nvSpPr>
          <p:spPr>
            <a:xfrm flipV="1">
              <a:off x="4692650" y="727269"/>
              <a:ext cx="2806700" cy="2806700"/>
            </a:xfrm>
            <a:prstGeom prst="blockArc">
              <a:avLst>
                <a:gd name="adj1" fmla="val 10800000"/>
                <a:gd name="adj2" fmla="val 12738766"/>
                <a:gd name="adj3" fmla="val 301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막힌 원호 57"/>
            <p:cNvSpPr/>
            <p:nvPr/>
          </p:nvSpPr>
          <p:spPr>
            <a:xfrm flipH="1" flipV="1">
              <a:off x="4692650" y="727269"/>
              <a:ext cx="2806700" cy="2806700"/>
            </a:xfrm>
            <a:prstGeom prst="blockArc">
              <a:avLst>
                <a:gd name="adj1" fmla="val 10800000"/>
                <a:gd name="adj2" fmla="val 12738766"/>
                <a:gd name="adj3" fmla="val 301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0" name="막힌 원호 59"/>
            <p:cNvSpPr/>
            <p:nvPr/>
          </p:nvSpPr>
          <p:spPr>
            <a:xfrm flipV="1">
              <a:off x="4692650" y="727269"/>
              <a:ext cx="2806700" cy="2806700"/>
            </a:xfrm>
            <a:prstGeom prst="blockArc">
              <a:avLst>
                <a:gd name="adj1" fmla="val 14909213"/>
                <a:gd name="adj2" fmla="val 17503527"/>
                <a:gd name="adj3" fmla="val 263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1" name="막힌 원호 60"/>
            <p:cNvSpPr/>
            <p:nvPr/>
          </p:nvSpPr>
          <p:spPr>
            <a:xfrm flipV="1">
              <a:off x="4692650" y="727269"/>
              <a:ext cx="2806700" cy="2806700"/>
            </a:xfrm>
            <a:prstGeom prst="blockArc">
              <a:avLst>
                <a:gd name="adj1" fmla="val 12938709"/>
                <a:gd name="adj2" fmla="val 14661258"/>
                <a:gd name="adj3" fmla="val 269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3" name="막힌 원호 62"/>
            <p:cNvSpPr/>
            <p:nvPr/>
          </p:nvSpPr>
          <p:spPr>
            <a:xfrm flipH="1" flipV="1">
              <a:off x="4692650" y="727269"/>
              <a:ext cx="2806700" cy="2806700"/>
            </a:xfrm>
            <a:prstGeom prst="blockArc">
              <a:avLst>
                <a:gd name="adj1" fmla="val 12938709"/>
                <a:gd name="adj2" fmla="val 14661258"/>
                <a:gd name="adj3" fmla="val 269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880169" y="1800679"/>
            <a:ext cx="2431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/>
              <a:t>김슈가</a:t>
            </a:r>
            <a:endParaRPr lang="en-US" altLang="ko-KR" sz="2400" b="1" dirty="0"/>
          </a:p>
          <a:p>
            <a:pPr algn="ctr"/>
            <a:r>
              <a:rPr lang="ko-KR" altLang="en-US" sz="2400" b="1" dirty="0">
                <a:solidFill>
                  <a:schemeClr val="accent2"/>
                </a:solidFill>
              </a:rPr>
              <a:t>대표이사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664502" y="3349625"/>
            <a:ext cx="2072348" cy="7780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9" name="직사각형 68"/>
          <p:cNvSpPr/>
          <p:nvPr/>
        </p:nvSpPr>
        <p:spPr>
          <a:xfrm>
            <a:off x="2862164" y="3349625"/>
            <a:ext cx="2072348" cy="7780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5059826" y="3349625"/>
            <a:ext cx="2072348" cy="7780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7257488" y="3349625"/>
            <a:ext cx="2072348" cy="7780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직사각형 71"/>
          <p:cNvSpPr/>
          <p:nvPr/>
        </p:nvSpPr>
        <p:spPr>
          <a:xfrm>
            <a:off x="9455151" y="3349625"/>
            <a:ext cx="2072348" cy="77809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3" name="모서리가 둥근 직사각형 72"/>
          <p:cNvSpPr/>
          <p:nvPr/>
        </p:nvSpPr>
        <p:spPr>
          <a:xfrm>
            <a:off x="664502" y="4276725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모서리가 둥근 직사각형 73"/>
          <p:cNvSpPr/>
          <p:nvPr/>
        </p:nvSpPr>
        <p:spPr>
          <a:xfrm>
            <a:off x="2862164" y="4276725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모서리가 둥근 직사각형 74"/>
          <p:cNvSpPr/>
          <p:nvPr/>
        </p:nvSpPr>
        <p:spPr>
          <a:xfrm>
            <a:off x="5059826" y="4276725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모서리가 둥근 직사각형 75"/>
          <p:cNvSpPr/>
          <p:nvPr/>
        </p:nvSpPr>
        <p:spPr>
          <a:xfrm>
            <a:off x="7257488" y="4276725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모서리가 둥근 직사각형 76"/>
          <p:cNvSpPr/>
          <p:nvPr/>
        </p:nvSpPr>
        <p:spPr>
          <a:xfrm>
            <a:off x="9455151" y="4276725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모서리가 둥근 직사각형 77"/>
          <p:cNvSpPr/>
          <p:nvPr/>
        </p:nvSpPr>
        <p:spPr>
          <a:xfrm>
            <a:off x="664502" y="4754563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모서리가 둥근 직사각형 78"/>
          <p:cNvSpPr/>
          <p:nvPr/>
        </p:nvSpPr>
        <p:spPr>
          <a:xfrm>
            <a:off x="2862164" y="4754563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모서리가 둥근 직사각형 79"/>
          <p:cNvSpPr/>
          <p:nvPr/>
        </p:nvSpPr>
        <p:spPr>
          <a:xfrm>
            <a:off x="5059826" y="4754563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모서리가 둥근 직사각형 80"/>
          <p:cNvSpPr/>
          <p:nvPr/>
        </p:nvSpPr>
        <p:spPr>
          <a:xfrm>
            <a:off x="7257488" y="4754563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모서리가 둥근 직사각형 81"/>
          <p:cNvSpPr/>
          <p:nvPr/>
        </p:nvSpPr>
        <p:spPr>
          <a:xfrm>
            <a:off x="9455151" y="4754563"/>
            <a:ext cx="2072348" cy="40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꺾인 연결선 13"/>
          <p:cNvCxnSpPr>
            <a:cxnSpLocks/>
            <a:stCxn id="9" idx="0"/>
          </p:cNvCxnSpPr>
          <p:nvPr/>
        </p:nvCxnSpPr>
        <p:spPr>
          <a:xfrm rot="5400000" flipH="1" flipV="1">
            <a:off x="2785970" y="1138143"/>
            <a:ext cx="1126188" cy="3296776"/>
          </a:xfrm>
          <a:prstGeom prst="bentConnector2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꺾인 연결선 106"/>
          <p:cNvCxnSpPr>
            <a:cxnSpLocks/>
            <a:stCxn id="69" idx="0"/>
          </p:cNvCxnSpPr>
          <p:nvPr/>
        </p:nvCxnSpPr>
        <p:spPr>
          <a:xfrm rot="5400000" flipH="1" flipV="1">
            <a:off x="4300852" y="2332157"/>
            <a:ext cx="614954" cy="1419982"/>
          </a:xfrm>
          <a:prstGeom prst="bentConnector2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꺾인 연결선 108"/>
          <p:cNvCxnSpPr/>
          <p:nvPr/>
        </p:nvCxnSpPr>
        <p:spPr>
          <a:xfrm rot="16200000" flipV="1">
            <a:off x="7276194" y="2332157"/>
            <a:ext cx="614954" cy="1419982"/>
          </a:xfrm>
          <a:prstGeom prst="bentConnector2">
            <a:avLst/>
          </a:prstGeom>
          <a:ln w="95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꺾인 연결선 111"/>
          <p:cNvCxnSpPr/>
          <p:nvPr/>
        </p:nvCxnSpPr>
        <p:spPr>
          <a:xfrm rot="16200000" flipV="1">
            <a:off x="8279841" y="1138143"/>
            <a:ext cx="1126188" cy="3296777"/>
          </a:xfrm>
          <a:prstGeom prst="bentConnector2">
            <a:avLst/>
          </a:prstGeom>
          <a:ln w="95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6096000" y="3032125"/>
            <a:ext cx="0" cy="31750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64502" y="3424278"/>
            <a:ext cx="2072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</a:rPr>
              <a:t>판매관리부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862164" y="3424278"/>
            <a:ext cx="2072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</a:rPr>
              <a:t>기술개발연구</a:t>
            </a:r>
            <a:endParaRPr lang="en-US" altLang="ko-KR" b="1" dirty="0">
              <a:solidFill>
                <a:schemeClr val="bg1"/>
              </a:solidFill>
            </a:endParaRPr>
          </a:p>
          <a:p>
            <a:pPr algn="ctr"/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059826" y="3424278"/>
            <a:ext cx="2072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</a:rPr>
              <a:t>해외수출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7257489" y="3424278"/>
            <a:ext cx="2072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</a:rPr>
              <a:t>마케팅 영업부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9455152" y="3424278"/>
            <a:ext cx="2072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</a:rPr>
              <a:t>경영지원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64502" y="4338250"/>
            <a:ext cx="207234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200" b="1" dirty="0" err="1"/>
              <a:t>김아무개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중복 입력 가능</a:t>
            </a:r>
            <a:r>
              <a:rPr lang="en-US" altLang="ko-KR" sz="1200" b="1" dirty="0"/>
              <a:t>)</a:t>
            </a:r>
            <a:endParaRPr lang="ko-KR" altLang="en-US" sz="1200" b="1" dirty="0"/>
          </a:p>
        </p:txBody>
      </p:sp>
      <p:sp>
        <p:nvSpPr>
          <p:cNvPr id="129" name="TextBox 128"/>
          <p:cNvSpPr txBox="1"/>
          <p:nvPr/>
        </p:nvSpPr>
        <p:spPr>
          <a:xfrm>
            <a:off x="2862164" y="4338250"/>
            <a:ext cx="207234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200" b="1" dirty="0" err="1"/>
              <a:t>김아무개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중복 입력 가능</a:t>
            </a:r>
            <a:r>
              <a:rPr lang="en-US" altLang="ko-KR" sz="1200" b="1" dirty="0"/>
              <a:t>)</a:t>
            </a:r>
            <a:endParaRPr lang="ko-KR" altLang="en-US" sz="1200" b="1" dirty="0"/>
          </a:p>
        </p:txBody>
      </p:sp>
      <p:sp>
        <p:nvSpPr>
          <p:cNvPr id="134" name="TextBox 133"/>
          <p:cNvSpPr txBox="1"/>
          <p:nvPr/>
        </p:nvSpPr>
        <p:spPr>
          <a:xfrm>
            <a:off x="7257487" y="4338250"/>
            <a:ext cx="207234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200" b="1" dirty="0" err="1"/>
              <a:t>김아무개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중복 입력 가능</a:t>
            </a:r>
            <a:r>
              <a:rPr lang="en-US" altLang="ko-KR" sz="1200" b="1" dirty="0"/>
              <a:t>)</a:t>
            </a:r>
            <a:endParaRPr lang="ko-KR" altLang="en-US" sz="1200" b="1" dirty="0"/>
          </a:p>
        </p:txBody>
      </p:sp>
      <p:sp>
        <p:nvSpPr>
          <p:cNvPr id="139" name="TextBox 138"/>
          <p:cNvSpPr txBox="1"/>
          <p:nvPr/>
        </p:nvSpPr>
        <p:spPr>
          <a:xfrm>
            <a:off x="5059824" y="4338250"/>
            <a:ext cx="207234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200" b="1" dirty="0" err="1"/>
              <a:t>김아무개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중복 입력 가능</a:t>
            </a:r>
            <a:r>
              <a:rPr lang="en-US" altLang="ko-KR" sz="1200" b="1" dirty="0"/>
              <a:t>)</a:t>
            </a:r>
            <a:endParaRPr lang="ko-KR" altLang="en-US" sz="1200" b="1" dirty="0"/>
          </a:p>
        </p:txBody>
      </p:sp>
      <p:sp>
        <p:nvSpPr>
          <p:cNvPr id="144" name="TextBox 143"/>
          <p:cNvSpPr txBox="1"/>
          <p:nvPr/>
        </p:nvSpPr>
        <p:spPr>
          <a:xfrm>
            <a:off x="9455148" y="4338250"/>
            <a:ext cx="207234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200" b="1" dirty="0" err="1"/>
              <a:t>김아무개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중복 입력 가능</a:t>
            </a:r>
            <a:r>
              <a:rPr lang="en-US" altLang="ko-KR" sz="1200" b="1" dirty="0"/>
              <a:t>)</a:t>
            </a:r>
            <a:endParaRPr lang="ko-KR" altLang="en-US" sz="1200" b="1" dirty="0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1389DF-1CC5-D4F7-DA38-F74B03178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502" y="728745"/>
            <a:ext cx="10862997" cy="778098"/>
          </a:xfrm>
        </p:spPr>
        <p:txBody>
          <a:bodyPr/>
          <a:lstStyle/>
          <a:p>
            <a:r>
              <a:rPr lang="ko-KR" altLang="en-US" dirty="0"/>
              <a:t>주식회사 슈가 조직도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382619D-9A02-5999-FA54-47F112FF0BDE}"/>
              </a:ext>
            </a:extLst>
          </p:cNvPr>
          <p:cNvSpPr/>
          <p:nvPr/>
        </p:nvSpPr>
        <p:spPr>
          <a:xfrm>
            <a:off x="664502" y="3793610"/>
            <a:ext cx="2072343" cy="334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수주</a:t>
            </a:r>
            <a:r>
              <a:rPr lang="en-US" altLang="ko-KR" sz="1200" dirty="0"/>
              <a:t>, </a:t>
            </a:r>
            <a:r>
              <a:rPr lang="ko-KR" altLang="en-US" sz="1200" dirty="0"/>
              <a:t>재고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6154483-5AEF-6A29-3CBE-2891DE8CE7EA}"/>
              </a:ext>
            </a:extLst>
          </p:cNvPr>
          <p:cNvSpPr/>
          <p:nvPr/>
        </p:nvSpPr>
        <p:spPr>
          <a:xfrm>
            <a:off x="2862159" y="3793610"/>
            <a:ext cx="2072346" cy="334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특허</a:t>
            </a:r>
            <a:r>
              <a:rPr lang="en-US" altLang="ko-KR" sz="1200" dirty="0"/>
              <a:t>, </a:t>
            </a:r>
            <a:r>
              <a:rPr lang="ko-KR" altLang="en-US" sz="1200" dirty="0"/>
              <a:t>디자인</a:t>
            </a:r>
            <a:r>
              <a:rPr lang="en-US" altLang="ko-KR" sz="1200" dirty="0"/>
              <a:t>, </a:t>
            </a:r>
            <a:r>
              <a:rPr lang="ko-KR" altLang="en-US" sz="1200" dirty="0"/>
              <a:t>산업재산권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85AF496-6DBB-9006-9F88-AD347A678160}"/>
              </a:ext>
            </a:extLst>
          </p:cNvPr>
          <p:cNvSpPr/>
          <p:nvPr/>
        </p:nvSpPr>
        <p:spPr>
          <a:xfrm>
            <a:off x="5059823" y="3793610"/>
            <a:ext cx="2072343" cy="334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해외박람회</a:t>
            </a:r>
            <a:r>
              <a:rPr lang="en-US" altLang="ko-KR" sz="1200" dirty="0"/>
              <a:t>, </a:t>
            </a:r>
            <a:r>
              <a:rPr lang="ko-KR" altLang="en-US" sz="1200" dirty="0"/>
              <a:t>수출신고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3FF7460-051E-ABD3-094A-CFA6F3BC452E}"/>
              </a:ext>
            </a:extLst>
          </p:cNvPr>
          <p:cNvSpPr/>
          <p:nvPr/>
        </p:nvSpPr>
        <p:spPr>
          <a:xfrm>
            <a:off x="7257484" y="3803298"/>
            <a:ext cx="2072343" cy="334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SNS</a:t>
            </a:r>
            <a:r>
              <a:rPr lang="ko-KR" altLang="en-US" sz="1200" dirty="0"/>
              <a:t>마케팅</a:t>
            </a:r>
            <a:r>
              <a:rPr lang="en-US" altLang="ko-KR" sz="1200" dirty="0"/>
              <a:t>, </a:t>
            </a:r>
            <a:r>
              <a:rPr lang="ko-KR" altLang="en-US" sz="1200" dirty="0"/>
              <a:t>홈쇼핑 진출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D9B4872-11CA-02A5-EAF1-4DC52894DDB4}"/>
              </a:ext>
            </a:extLst>
          </p:cNvPr>
          <p:cNvSpPr/>
          <p:nvPr/>
        </p:nvSpPr>
        <p:spPr>
          <a:xfrm>
            <a:off x="9455145" y="3803297"/>
            <a:ext cx="2072343" cy="334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서류적</a:t>
            </a:r>
            <a:r>
              <a:rPr lang="ko-KR" altLang="en-US" sz="1200" dirty="0"/>
              <a:t> 업무 지원</a:t>
            </a:r>
          </a:p>
        </p:txBody>
      </p:sp>
    </p:spTree>
    <p:extLst>
      <p:ext uri="{BB962C8B-B14F-4D97-AF65-F5344CB8AC3E}">
        <p14:creationId xmlns:p14="http://schemas.microsoft.com/office/powerpoint/2010/main" val="3235452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79">
      <a:dk1>
        <a:sysClr val="windowText" lastClr="000000"/>
      </a:dk1>
      <a:lt1>
        <a:sysClr val="window" lastClr="FFFFFF"/>
      </a:lt1>
      <a:dk2>
        <a:srgbClr val="36304E"/>
      </a:dk2>
      <a:lt2>
        <a:srgbClr val="F1F0F6"/>
      </a:lt2>
      <a:accent1>
        <a:srgbClr val="FFC215"/>
      </a:accent1>
      <a:accent2>
        <a:srgbClr val="4D88FF"/>
      </a:accent2>
      <a:accent3>
        <a:srgbClr val="473F65"/>
      </a:accent3>
      <a:accent4>
        <a:srgbClr val="FF7373"/>
      </a:accent4>
      <a:accent5>
        <a:srgbClr val="B0A9C9"/>
      </a:accent5>
      <a:accent6>
        <a:srgbClr val="897FAF"/>
      </a:accent6>
      <a:hlink>
        <a:srgbClr val="4D88FF"/>
      </a:hlink>
      <a:folHlink>
        <a:srgbClr val="BFBFBF"/>
      </a:folHlink>
    </a:clrScheme>
    <a:fontScheme name="사용자 지정 1046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60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테마</vt:lpstr>
      <vt:lpstr>주식회사 슈가 조직도</vt:lpstr>
    </vt:vector>
  </TitlesOfParts>
  <Manager>예스폼 디자인팀</Manager>
  <Company>(주)예스폼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예스폼 파워포인트</dc:title>
  <dc:subject>파워포인트 템플릿, 파워포인트 배경, PPT 템플릿, 프리젠테이션, 다이어그램, 차트</dc:subject>
  <dc:creator>YESFORM by BR.YOON</dc:creator>
  <cp:keywords>PPT, PPT Templates, Presentation, Diagram, Chart, Yesform, Google slides, Keynote, 예스폼, 배경PPT</cp:keywords>
  <dc:description>본 문서의 저작권은 예스폼(YESFORM)에 있으며 무단 복제 배포시 법적인 제재를 받을 수 있습니다.</dc:description>
  <cp:lastModifiedBy>컴퍼니 슈가</cp:lastModifiedBy>
  <cp:revision>3</cp:revision>
  <dcterms:created xsi:type="dcterms:W3CDTF">2022-06-15T06:24:20Z</dcterms:created>
  <dcterms:modified xsi:type="dcterms:W3CDTF">2025-02-12T14:19:17Z</dcterms:modified>
  <cp:category>http://powerpoint.yesform.com/</cp:category>
</cp:coreProperties>
</file>